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6" d="100"/>
          <a:sy n="86" d="100"/>
        </p:scale>
        <p:origin x="562" y="-1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DE2125-C0BE-4776-905E-8A8B04B3640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F18FD35-7D2C-4DC6-9E59-64B04A51F993}"/>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9311AD6-BA8C-4948-AF02-3C48976670F4}"/>
              </a:ext>
            </a:extLst>
          </p:cNvPr>
          <p:cNvSpPr>
            <a:spLocks noGrp="1"/>
          </p:cNvSpPr>
          <p:nvPr>
            <p:ph type="dt" sz="half" idx="10"/>
          </p:nvPr>
        </p:nvSpPr>
        <p:spPr/>
        <p:txBody>
          <a:bodyPr/>
          <a:lstStyle/>
          <a:p>
            <a:fld id="{E1B22E65-8915-43DD-8415-90CE2DBF04DC}" type="datetimeFigureOut">
              <a:rPr lang="en-GB" smtClean="0"/>
              <a:t>29/09/2025</a:t>
            </a:fld>
            <a:endParaRPr lang="en-GB"/>
          </a:p>
        </p:txBody>
      </p:sp>
      <p:sp>
        <p:nvSpPr>
          <p:cNvPr id="5" name="Footer Placeholder 4">
            <a:extLst>
              <a:ext uri="{FF2B5EF4-FFF2-40B4-BE49-F238E27FC236}">
                <a16:creationId xmlns:a16="http://schemas.microsoft.com/office/drawing/2014/main" id="{17E35B26-6E77-4637-87F7-DDFA114641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6F03208-1B77-4350-A263-0E8ABD9B4457}"/>
              </a:ext>
            </a:extLst>
          </p:cNvPr>
          <p:cNvSpPr>
            <a:spLocks noGrp="1"/>
          </p:cNvSpPr>
          <p:nvPr>
            <p:ph type="sldNum" sz="quarter" idx="12"/>
          </p:nvPr>
        </p:nvSpPr>
        <p:spPr/>
        <p:txBody>
          <a:bodyPr/>
          <a:lstStyle/>
          <a:p>
            <a:fld id="{830B5ED5-3AC7-485B-9F91-AE826EDFDB7F}" type="slidenum">
              <a:rPr lang="en-GB" smtClean="0"/>
              <a:t>‹#›</a:t>
            </a:fld>
            <a:endParaRPr lang="en-GB"/>
          </a:p>
        </p:txBody>
      </p:sp>
    </p:spTree>
    <p:extLst>
      <p:ext uri="{BB962C8B-B14F-4D97-AF65-F5344CB8AC3E}">
        <p14:creationId xmlns:p14="http://schemas.microsoft.com/office/powerpoint/2010/main" val="14796614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9C9D3B-0537-4061-9F21-90E93A23B958}"/>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09497630-333C-4286-9785-22D24FBB965E}"/>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334907-E51C-40C9-A473-B556340779F3}"/>
              </a:ext>
            </a:extLst>
          </p:cNvPr>
          <p:cNvSpPr>
            <a:spLocks noGrp="1"/>
          </p:cNvSpPr>
          <p:nvPr>
            <p:ph type="dt" sz="half" idx="10"/>
          </p:nvPr>
        </p:nvSpPr>
        <p:spPr/>
        <p:txBody>
          <a:bodyPr/>
          <a:lstStyle/>
          <a:p>
            <a:fld id="{E1B22E65-8915-43DD-8415-90CE2DBF04DC}" type="datetimeFigureOut">
              <a:rPr lang="en-GB" smtClean="0"/>
              <a:t>29/09/2025</a:t>
            </a:fld>
            <a:endParaRPr lang="en-GB"/>
          </a:p>
        </p:txBody>
      </p:sp>
      <p:sp>
        <p:nvSpPr>
          <p:cNvPr id="5" name="Footer Placeholder 4">
            <a:extLst>
              <a:ext uri="{FF2B5EF4-FFF2-40B4-BE49-F238E27FC236}">
                <a16:creationId xmlns:a16="http://schemas.microsoft.com/office/drawing/2014/main" id="{E7D5B4A9-E694-45BA-8642-1B3BF57E0A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4A46F52-A728-4A2A-BB97-7F4BF0169423}"/>
              </a:ext>
            </a:extLst>
          </p:cNvPr>
          <p:cNvSpPr>
            <a:spLocks noGrp="1"/>
          </p:cNvSpPr>
          <p:nvPr>
            <p:ph type="sldNum" sz="quarter" idx="12"/>
          </p:nvPr>
        </p:nvSpPr>
        <p:spPr/>
        <p:txBody>
          <a:bodyPr/>
          <a:lstStyle/>
          <a:p>
            <a:fld id="{830B5ED5-3AC7-485B-9F91-AE826EDFDB7F}" type="slidenum">
              <a:rPr lang="en-GB" smtClean="0"/>
              <a:t>‹#›</a:t>
            </a:fld>
            <a:endParaRPr lang="en-GB"/>
          </a:p>
        </p:txBody>
      </p:sp>
    </p:spTree>
    <p:extLst>
      <p:ext uri="{BB962C8B-B14F-4D97-AF65-F5344CB8AC3E}">
        <p14:creationId xmlns:p14="http://schemas.microsoft.com/office/powerpoint/2010/main" val="37475388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D5A018-B4BC-47C8-82E9-616DCF008A3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553CAE7-2213-4F59-A863-B4F4974D51A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965849C-2B6C-4CF5-8887-3D31F77C1ED0}"/>
              </a:ext>
            </a:extLst>
          </p:cNvPr>
          <p:cNvSpPr>
            <a:spLocks noGrp="1"/>
          </p:cNvSpPr>
          <p:nvPr>
            <p:ph type="dt" sz="half" idx="10"/>
          </p:nvPr>
        </p:nvSpPr>
        <p:spPr/>
        <p:txBody>
          <a:bodyPr/>
          <a:lstStyle/>
          <a:p>
            <a:fld id="{E1B22E65-8915-43DD-8415-90CE2DBF04DC}" type="datetimeFigureOut">
              <a:rPr lang="en-GB" smtClean="0"/>
              <a:t>29/09/2025</a:t>
            </a:fld>
            <a:endParaRPr lang="en-GB"/>
          </a:p>
        </p:txBody>
      </p:sp>
      <p:sp>
        <p:nvSpPr>
          <p:cNvPr id="5" name="Footer Placeholder 4">
            <a:extLst>
              <a:ext uri="{FF2B5EF4-FFF2-40B4-BE49-F238E27FC236}">
                <a16:creationId xmlns:a16="http://schemas.microsoft.com/office/drawing/2014/main" id="{BEA8C271-8B47-4811-BE2F-CA5743B7200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CBE9400-FFBE-4E23-A540-717BBAE12F52}"/>
              </a:ext>
            </a:extLst>
          </p:cNvPr>
          <p:cNvSpPr>
            <a:spLocks noGrp="1"/>
          </p:cNvSpPr>
          <p:nvPr>
            <p:ph type="sldNum" sz="quarter" idx="12"/>
          </p:nvPr>
        </p:nvSpPr>
        <p:spPr/>
        <p:txBody>
          <a:bodyPr/>
          <a:lstStyle/>
          <a:p>
            <a:fld id="{830B5ED5-3AC7-485B-9F91-AE826EDFDB7F}" type="slidenum">
              <a:rPr lang="en-GB" smtClean="0"/>
              <a:t>‹#›</a:t>
            </a:fld>
            <a:endParaRPr lang="en-GB"/>
          </a:p>
        </p:txBody>
      </p:sp>
    </p:spTree>
    <p:extLst>
      <p:ext uri="{BB962C8B-B14F-4D97-AF65-F5344CB8AC3E}">
        <p14:creationId xmlns:p14="http://schemas.microsoft.com/office/powerpoint/2010/main" val="28896759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E5601E-63BC-4057-A6CD-B392F613B1E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2193C18-757D-40CA-A5D7-38F9A9A341D4}"/>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17389EA0-1160-4D9B-BFA0-6A1C3A604845}"/>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B153E8D3-E7B7-4669-B37E-9497111A9A06}"/>
              </a:ext>
            </a:extLst>
          </p:cNvPr>
          <p:cNvSpPr>
            <a:spLocks noGrp="1"/>
          </p:cNvSpPr>
          <p:nvPr>
            <p:ph type="dt" sz="half" idx="10"/>
          </p:nvPr>
        </p:nvSpPr>
        <p:spPr/>
        <p:txBody>
          <a:bodyPr/>
          <a:lstStyle/>
          <a:p>
            <a:fld id="{E1B22E65-8915-43DD-8415-90CE2DBF04DC}" type="datetimeFigureOut">
              <a:rPr lang="en-GB" smtClean="0"/>
              <a:t>29/09/2025</a:t>
            </a:fld>
            <a:endParaRPr lang="en-GB"/>
          </a:p>
        </p:txBody>
      </p:sp>
      <p:sp>
        <p:nvSpPr>
          <p:cNvPr id="6" name="Footer Placeholder 5">
            <a:extLst>
              <a:ext uri="{FF2B5EF4-FFF2-40B4-BE49-F238E27FC236}">
                <a16:creationId xmlns:a16="http://schemas.microsoft.com/office/drawing/2014/main" id="{428F04E9-2551-4749-A2A7-A8B2866BA54E}"/>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3C2E9AD-CB75-4038-B28C-17395EF153CA}"/>
              </a:ext>
            </a:extLst>
          </p:cNvPr>
          <p:cNvSpPr>
            <a:spLocks noGrp="1"/>
          </p:cNvSpPr>
          <p:nvPr>
            <p:ph type="sldNum" sz="quarter" idx="12"/>
          </p:nvPr>
        </p:nvSpPr>
        <p:spPr/>
        <p:txBody>
          <a:bodyPr/>
          <a:lstStyle/>
          <a:p>
            <a:fld id="{830B5ED5-3AC7-485B-9F91-AE826EDFDB7F}" type="slidenum">
              <a:rPr lang="en-GB" smtClean="0"/>
              <a:t>‹#›</a:t>
            </a:fld>
            <a:endParaRPr lang="en-GB"/>
          </a:p>
        </p:txBody>
      </p:sp>
    </p:spTree>
    <p:extLst>
      <p:ext uri="{BB962C8B-B14F-4D97-AF65-F5344CB8AC3E}">
        <p14:creationId xmlns:p14="http://schemas.microsoft.com/office/powerpoint/2010/main" val="20611484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E1633F-14C6-4DE4-A158-FB26190F2A2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C58B401-99A3-4B3A-96F2-27DA33E6862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7169287-4D39-45AA-BC6C-0F259D93189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E219B2F2-D7AB-4144-82A6-0DB75A22EBD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87AF5D9A-3624-49D6-A6D0-D7123D0CA60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C2C4E1F-47F2-49D9-AF2B-AFC8439873FF}"/>
              </a:ext>
            </a:extLst>
          </p:cNvPr>
          <p:cNvSpPr>
            <a:spLocks noGrp="1"/>
          </p:cNvSpPr>
          <p:nvPr>
            <p:ph type="dt" sz="half" idx="10"/>
          </p:nvPr>
        </p:nvSpPr>
        <p:spPr/>
        <p:txBody>
          <a:bodyPr/>
          <a:lstStyle/>
          <a:p>
            <a:fld id="{E1B22E65-8915-43DD-8415-90CE2DBF04DC}" type="datetimeFigureOut">
              <a:rPr lang="en-GB" smtClean="0"/>
              <a:t>29/09/2025</a:t>
            </a:fld>
            <a:endParaRPr lang="en-GB"/>
          </a:p>
        </p:txBody>
      </p:sp>
      <p:sp>
        <p:nvSpPr>
          <p:cNvPr id="8" name="Footer Placeholder 7">
            <a:extLst>
              <a:ext uri="{FF2B5EF4-FFF2-40B4-BE49-F238E27FC236}">
                <a16:creationId xmlns:a16="http://schemas.microsoft.com/office/drawing/2014/main" id="{8EE6C618-D119-4BCE-8E80-C5452C294B7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74BECB6-21C9-4C76-82F5-4FC303B5202A}"/>
              </a:ext>
            </a:extLst>
          </p:cNvPr>
          <p:cNvSpPr>
            <a:spLocks noGrp="1"/>
          </p:cNvSpPr>
          <p:nvPr>
            <p:ph type="sldNum" sz="quarter" idx="12"/>
          </p:nvPr>
        </p:nvSpPr>
        <p:spPr/>
        <p:txBody>
          <a:bodyPr/>
          <a:lstStyle/>
          <a:p>
            <a:fld id="{830B5ED5-3AC7-485B-9F91-AE826EDFDB7F}" type="slidenum">
              <a:rPr lang="en-GB" smtClean="0"/>
              <a:t>‹#›</a:t>
            </a:fld>
            <a:endParaRPr lang="en-GB"/>
          </a:p>
        </p:txBody>
      </p:sp>
    </p:spTree>
    <p:extLst>
      <p:ext uri="{BB962C8B-B14F-4D97-AF65-F5344CB8AC3E}">
        <p14:creationId xmlns:p14="http://schemas.microsoft.com/office/powerpoint/2010/main" val="24686430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1B15AD-131B-48D9-BF10-1EAEA175F45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CF9AFB7D-2658-4132-BB98-4CAFB29681DC}"/>
              </a:ext>
            </a:extLst>
          </p:cNvPr>
          <p:cNvSpPr>
            <a:spLocks noGrp="1"/>
          </p:cNvSpPr>
          <p:nvPr>
            <p:ph type="dt" sz="half" idx="10"/>
          </p:nvPr>
        </p:nvSpPr>
        <p:spPr/>
        <p:txBody>
          <a:bodyPr/>
          <a:lstStyle/>
          <a:p>
            <a:fld id="{E1B22E65-8915-43DD-8415-90CE2DBF04DC}" type="datetimeFigureOut">
              <a:rPr lang="en-GB" smtClean="0"/>
              <a:t>29/09/2025</a:t>
            </a:fld>
            <a:endParaRPr lang="en-GB"/>
          </a:p>
        </p:txBody>
      </p:sp>
      <p:sp>
        <p:nvSpPr>
          <p:cNvPr id="4" name="Footer Placeholder 3">
            <a:extLst>
              <a:ext uri="{FF2B5EF4-FFF2-40B4-BE49-F238E27FC236}">
                <a16:creationId xmlns:a16="http://schemas.microsoft.com/office/drawing/2014/main" id="{9E76418B-2B12-46C3-B991-FB4FF3F975C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F6F3142-1EFD-4177-8271-6C2E9A015094}"/>
              </a:ext>
            </a:extLst>
          </p:cNvPr>
          <p:cNvSpPr>
            <a:spLocks noGrp="1"/>
          </p:cNvSpPr>
          <p:nvPr>
            <p:ph type="sldNum" sz="quarter" idx="12"/>
          </p:nvPr>
        </p:nvSpPr>
        <p:spPr/>
        <p:txBody>
          <a:bodyPr/>
          <a:lstStyle/>
          <a:p>
            <a:fld id="{830B5ED5-3AC7-485B-9F91-AE826EDFDB7F}" type="slidenum">
              <a:rPr lang="en-GB" smtClean="0"/>
              <a:t>‹#›</a:t>
            </a:fld>
            <a:endParaRPr lang="en-GB"/>
          </a:p>
        </p:txBody>
      </p:sp>
    </p:spTree>
    <p:extLst>
      <p:ext uri="{BB962C8B-B14F-4D97-AF65-F5344CB8AC3E}">
        <p14:creationId xmlns:p14="http://schemas.microsoft.com/office/powerpoint/2010/main" val="14396294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0924CD1-15C9-4668-AF24-C938FD85C7B0}"/>
              </a:ext>
            </a:extLst>
          </p:cNvPr>
          <p:cNvSpPr>
            <a:spLocks noGrp="1"/>
          </p:cNvSpPr>
          <p:nvPr>
            <p:ph type="dt" sz="half" idx="10"/>
          </p:nvPr>
        </p:nvSpPr>
        <p:spPr/>
        <p:txBody>
          <a:bodyPr/>
          <a:lstStyle/>
          <a:p>
            <a:fld id="{E1B22E65-8915-43DD-8415-90CE2DBF04DC}" type="datetimeFigureOut">
              <a:rPr lang="en-GB" smtClean="0"/>
              <a:t>29/09/2025</a:t>
            </a:fld>
            <a:endParaRPr lang="en-GB"/>
          </a:p>
        </p:txBody>
      </p:sp>
      <p:sp>
        <p:nvSpPr>
          <p:cNvPr id="3" name="Footer Placeholder 2">
            <a:extLst>
              <a:ext uri="{FF2B5EF4-FFF2-40B4-BE49-F238E27FC236}">
                <a16:creationId xmlns:a16="http://schemas.microsoft.com/office/drawing/2014/main" id="{ACE5F389-3FFC-4B03-88A0-6957E127ACF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B78FF2BA-B59D-4C98-8C91-4FCC34233017}"/>
              </a:ext>
            </a:extLst>
          </p:cNvPr>
          <p:cNvSpPr>
            <a:spLocks noGrp="1"/>
          </p:cNvSpPr>
          <p:nvPr>
            <p:ph type="sldNum" sz="quarter" idx="12"/>
          </p:nvPr>
        </p:nvSpPr>
        <p:spPr/>
        <p:txBody>
          <a:bodyPr/>
          <a:lstStyle/>
          <a:p>
            <a:fld id="{830B5ED5-3AC7-485B-9F91-AE826EDFDB7F}" type="slidenum">
              <a:rPr lang="en-GB" smtClean="0"/>
              <a:t>‹#›</a:t>
            </a:fld>
            <a:endParaRPr lang="en-GB"/>
          </a:p>
        </p:txBody>
      </p:sp>
    </p:spTree>
    <p:extLst>
      <p:ext uri="{BB962C8B-B14F-4D97-AF65-F5344CB8AC3E}">
        <p14:creationId xmlns:p14="http://schemas.microsoft.com/office/powerpoint/2010/main" val="274253951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CEA6BB-4C70-404C-90AF-0075880935D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78D567C-4121-486C-8A56-F30C38D4197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E3F3DD6D-2857-4F27-8F35-300ECC0FF9A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C4CE769-3281-4C1A-9468-63CAFB1A05DF}"/>
              </a:ext>
            </a:extLst>
          </p:cNvPr>
          <p:cNvSpPr>
            <a:spLocks noGrp="1"/>
          </p:cNvSpPr>
          <p:nvPr>
            <p:ph type="dt" sz="half" idx="10"/>
          </p:nvPr>
        </p:nvSpPr>
        <p:spPr/>
        <p:txBody>
          <a:bodyPr/>
          <a:lstStyle/>
          <a:p>
            <a:fld id="{E1B22E65-8915-43DD-8415-90CE2DBF04DC}" type="datetimeFigureOut">
              <a:rPr lang="en-GB" smtClean="0"/>
              <a:t>29/09/2025</a:t>
            </a:fld>
            <a:endParaRPr lang="en-GB"/>
          </a:p>
        </p:txBody>
      </p:sp>
      <p:sp>
        <p:nvSpPr>
          <p:cNvPr id="6" name="Footer Placeholder 5">
            <a:extLst>
              <a:ext uri="{FF2B5EF4-FFF2-40B4-BE49-F238E27FC236}">
                <a16:creationId xmlns:a16="http://schemas.microsoft.com/office/drawing/2014/main" id="{14608DB0-6B1C-4DA3-B379-7625622F80F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FA6D24D-64D9-4166-B4CB-481928A93694}"/>
              </a:ext>
            </a:extLst>
          </p:cNvPr>
          <p:cNvSpPr>
            <a:spLocks noGrp="1"/>
          </p:cNvSpPr>
          <p:nvPr>
            <p:ph type="sldNum" sz="quarter" idx="12"/>
          </p:nvPr>
        </p:nvSpPr>
        <p:spPr/>
        <p:txBody>
          <a:bodyPr/>
          <a:lstStyle/>
          <a:p>
            <a:fld id="{830B5ED5-3AC7-485B-9F91-AE826EDFDB7F}" type="slidenum">
              <a:rPr lang="en-GB" smtClean="0"/>
              <a:t>‹#›</a:t>
            </a:fld>
            <a:endParaRPr lang="en-GB"/>
          </a:p>
        </p:txBody>
      </p:sp>
    </p:spTree>
    <p:extLst>
      <p:ext uri="{BB962C8B-B14F-4D97-AF65-F5344CB8AC3E}">
        <p14:creationId xmlns:p14="http://schemas.microsoft.com/office/powerpoint/2010/main" val="33535736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DE28AF-D3F7-49C5-88FA-833094452E0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D89D4A79-1819-4A8E-B205-6769BB53ECF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4C9138D-8749-457A-A398-EDA1D91FF88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0C927CE-A469-4D99-B6CE-B7E8BD9B8262}"/>
              </a:ext>
            </a:extLst>
          </p:cNvPr>
          <p:cNvSpPr>
            <a:spLocks noGrp="1"/>
          </p:cNvSpPr>
          <p:nvPr>
            <p:ph type="dt" sz="half" idx="10"/>
          </p:nvPr>
        </p:nvSpPr>
        <p:spPr/>
        <p:txBody>
          <a:bodyPr/>
          <a:lstStyle/>
          <a:p>
            <a:fld id="{E1B22E65-8915-43DD-8415-90CE2DBF04DC}" type="datetimeFigureOut">
              <a:rPr lang="en-GB" smtClean="0"/>
              <a:t>29/09/2025</a:t>
            </a:fld>
            <a:endParaRPr lang="en-GB"/>
          </a:p>
        </p:txBody>
      </p:sp>
      <p:sp>
        <p:nvSpPr>
          <p:cNvPr id="6" name="Footer Placeholder 5">
            <a:extLst>
              <a:ext uri="{FF2B5EF4-FFF2-40B4-BE49-F238E27FC236}">
                <a16:creationId xmlns:a16="http://schemas.microsoft.com/office/drawing/2014/main" id="{34183BCB-AF4E-4803-B4B5-CA093A9E7DD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17C9BED-9FF3-4D9D-B91B-C87CA8B2FDFA}"/>
              </a:ext>
            </a:extLst>
          </p:cNvPr>
          <p:cNvSpPr>
            <a:spLocks noGrp="1"/>
          </p:cNvSpPr>
          <p:nvPr>
            <p:ph type="sldNum" sz="quarter" idx="12"/>
          </p:nvPr>
        </p:nvSpPr>
        <p:spPr/>
        <p:txBody>
          <a:bodyPr/>
          <a:lstStyle/>
          <a:p>
            <a:fld id="{830B5ED5-3AC7-485B-9F91-AE826EDFDB7F}" type="slidenum">
              <a:rPr lang="en-GB" smtClean="0"/>
              <a:t>‹#›</a:t>
            </a:fld>
            <a:endParaRPr lang="en-GB"/>
          </a:p>
        </p:txBody>
      </p:sp>
    </p:spTree>
    <p:extLst>
      <p:ext uri="{BB962C8B-B14F-4D97-AF65-F5344CB8AC3E}">
        <p14:creationId xmlns:p14="http://schemas.microsoft.com/office/powerpoint/2010/main" val="2408626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08F15C-7AAF-44C3-8034-CCB1AF5834E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C3EA6162-CB09-422C-844D-B52F21CAF95E}"/>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CF06ABB-5618-43D0-9D45-53DD246A6E5F}"/>
              </a:ext>
            </a:extLst>
          </p:cNvPr>
          <p:cNvSpPr>
            <a:spLocks noGrp="1"/>
          </p:cNvSpPr>
          <p:nvPr>
            <p:ph type="dt" sz="half" idx="10"/>
          </p:nvPr>
        </p:nvSpPr>
        <p:spPr/>
        <p:txBody>
          <a:bodyPr/>
          <a:lstStyle/>
          <a:p>
            <a:fld id="{E1B22E65-8915-43DD-8415-90CE2DBF04DC}" type="datetimeFigureOut">
              <a:rPr lang="en-GB" smtClean="0"/>
              <a:t>29/09/2025</a:t>
            </a:fld>
            <a:endParaRPr lang="en-GB"/>
          </a:p>
        </p:txBody>
      </p:sp>
      <p:sp>
        <p:nvSpPr>
          <p:cNvPr id="5" name="Footer Placeholder 4">
            <a:extLst>
              <a:ext uri="{FF2B5EF4-FFF2-40B4-BE49-F238E27FC236}">
                <a16:creationId xmlns:a16="http://schemas.microsoft.com/office/drawing/2014/main" id="{3C492925-0325-4998-94D9-3558E625C46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3FF2C93-07EF-4A89-80A5-F774C5130568}"/>
              </a:ext>
            </a:extLst>
          </p:cNvPr>
          <p:cNvSpPr>
            <a:spLocks noGrp="1"/>
          </p:cNvSpPr>
          <p:nvPr>
            <p:ph type="sldNum" sz="quarter" idx="12"/>
          </p:nvPr>
        </p:nvSpPr>
        <p:spPr/>
        <p:txBody>
          <a:bodyPr/>
          <a:lstStyle/>
          <a:p>
            <a:fld id="{830B5ED5-3AC7-485B-9F91-AE826EDFDB7F}" type="slidenum">
              <a:rPr lang="en-GB" smtClean="0"/>
              <a:t>‹#›</a:t>
            </a:fld>
            <a:endParaRPr lang="en-GB"/>
          </a:p>
        </p:txBody>
      </p:sp>
    </p:spTree>
    <p:extLst>
      <p:ext uri="{BB962C8B-B14F-4D97-AF65-F5344CB8AC3E}">
        <p14:creationId xmlns:p14="http://schemas.microsoft.com/office/powerpoint/2010/main" val="351824569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2ABEF58-D43C-4927-BD40-CF1A16D4D2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F8A6341-C9BB-4102-ACB6-2C0D0E64A6D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61A514E-1088-4BBD-86A7-D8517B0323F7}"/>
              </a:ext>
            </a:extLst>
          </p:cNvPr>
          <p:cNvSpPr>
            <a:spLocks noGrp="1"/>
          </p:cNvSpPr>
          <p:nvPr>
            <p:ph type="dt" sz="half" idx="10"/>
          </p:nvPr>
        </p:nvSpPr>
        <p:spPr/>
        <p:txBody>
          <a:bodyPr/>
          <a:lstStyle/>
          <a:p>
            <a:fld id="{E1B22E65-8915-43DD-8415-90CE2DBF04DC}" type="datetimeFigureOut">
              <a:rPr lang="en-GB" smtClean="0"/>
              <a:t>29/09/2025</a:t>
            </a:fld>
            <a:endParaRPr lang="en-GB"/>
          </a:p>
        </p:txBody>
      </p:sp>
      <p:sp>
        <p:nvSpPr>
          <p:cNvPr id="5" name="Footer Placeholder 4">
            <a:extLst>
              <a:ext uri="{FF2B5EF4-FFF2-40B4-BE49-F238E27FC236}">
                <a16:creationId xmlns:a16="http://schemas.microsoft.com/office/drawing/2014/main" id="{40E20D89-A066-46DA-9FDA-4E06BD9E766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D54FAE9-EECB-4FE0-98BB-284E2886318C}"/>
              </a:ext>
            </a:extLst>
          </p:cNvPr>
          <p:cNvSpPr>
            <a:spLocks noGrp="1"/>
          </p:cNvSpPr>
          <p:nvPr>
            <p:ph type="sldNum" sz="quarter" idx="12"/>
          </p:nvPr>
        </p:nvSpPr>
        <p:spPr/>
        <p:txBody>
          <a:bodyPr/>
          <a:lstStyle/>
          <a:p>
            <a:fld id="{830B5ED5-3AC7-485B-9F91-AE826EDFDB7F}" type="slidenum">
              <a:rPr lang="en-GB" smtClean="0"/>
              <a:t>‹#›</a:t>
            </a:fld>
            <a:endParaRPr lang="en-GB"/>
          </a:p>
        </p:txBody>
      </p:sp>
    </p:spTree>
    <p:extLst>
      <p:ext uri="{BB962C8B-B14F-4D97-AF65-F5344CB8AC3E}">
        <p14:creationId xmlns:p14="http://schemas.microsoft.com/office/powerpoint/2010/main" val="12989394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4D4C6BA-E750-4B57-9013-D5000907539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12F66EA-09A5-4133-BE69-7AE45071309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E1F72BD-4D7D-4394-A7F9-301EEF37BDA6}"/>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1B22E65-8915-43DD-8415-90CE2DBF04DC}" type="datetimeFigureOut">
              <a:rPr lang="en-GB" smtClean="0"/>
              <a:t>29/09/2025</a:t>
            </a:fld>
            <a:endParaRPr lang="en-GB"/>
          </a:p>
        </p:txBody>
      </p:sp>
      <p:sp>
        <p:nvSpPr>
          <p:cNvPr id="5" name="Footer Placeholder 4">
            <a:extLst>
              <a:ext uri="{FF2B5EF4-FFF2-40B4-BE49-F238E27FC236}">
                <a16:creationId xmlns:a16="http://schemas.microsoft.com/office/drawing/2014/main" id="{20F420B5-3E8A-4D13-8160-D4750230F4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6AEED0CC-6EF6-447E-B35F-92266CEE19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30B5ED5-3AC7-485B-9F91-AE826EDFDB7F}" type="slidenum">
              <a:rPr lang="en-GB" smtClean="0"/>
              <a:t>‹#›</a:t>
            </a:fld>
            <a:endParaRPr lang="en-GB"/>
          </a:p>
        </p:txBody>
      </p:sp>
    </p:spTree>
    <p:extLst>
      <p:ext uri="{BB962C8B-B14F-4D97-AF65-F5344CB8AC3E}">
        <p14:creationId xmlns:p14="http://schemas.microsoft.com/office/powerpoint/2010/main" val="116640130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5ED995C8-4C62-44F7-8DC6-743E3F4EC5D0}"/>
              </a:ext>
            </a:extLst>
          </p:cNvPr>
          <p:cNvGraphicFramePr>
            <a:graphicFrameLocks noGrp="1"/>
          </p:cNvGraphicFramePr>
          <p:nvPr>
            <p:extLst>
              <p:ext uri="{D42A27DB-BD31-4B8C-83A1-F6EECF244321}">
                <p14:modId xmlns:p14="http://schemas.microsoft.com/office/powerpoint/2010/main" val="110985568"/>
              </p:ext>
            </p:extLst>
          </p:nvPr>
        </p:nvGraphicFramePr>
        <p:xfrm>
          <a:off x="257452" y="248574"/>
          <a:ext cx="11496583" cy="6981853"/>
        </p:xfrm>
        <a:graphic>
          <a:graphicData uri="http://schemas.openxmlformats.org/drawingml/2006/table">
            <a:tbl>
              <a:tblPr firstRow="1" bandRow="1">
                <a:tableStyleId>{5C22544A-7EE6-4342-B048-85BDC9FD1C3A}</a:tableStyleId>
              </a:tblPr>
              <a:tblGrid>
                <a:gridCol w="3266202">
                  <a:extLst>
                    <a:ext uri="{9D8B030D-6E8A-4147-A177-3AD203B41FA5}">
                      <a16:colId xmlns:a16="http://schemas.microsoft.com/office/drawing/2014/main" val="1830542544"/>
                    </a:ext>
                  </a:extLst>
                </a:gridCol>
                <a:gridCol w="8230381">
                  <a:extLst>
                    <a:ext uri="{9D8B030D-6E8A-4147-A177-3AD203B41FA5}">
                      <a16:colId xmlns:a16="http://schemas.microsoft.com/office/drawing/2014/main" val="610559966"/>
                    </a:ext>
                  </a:extLst>
                </a:gridCol>
              </a:tblGrid>
              <a:tr h="851336">
                <a:tc>
                  <a:txBody>
                    <a:bodyPr/>
                    <a:lstStyle/>
                    <a:p>
                      <a:endParaRPr lang="en-GB" dirty="0"/>
                    </a:p>
                  </a:txBody>
                  <a:tcPr/>
                </a:tc>
                <a:tc>
                  <a:txBody>
                    <a:bodyPr/>
                    <a:lstStyle/>
                    <a:p>
                      <a:r>
                        <a:rPr lang="en-GB" dirty="0"/>
                        <a:t>MFL and British Values</a:t>
                      </a:r>
                    </a:p>
                  </a:txBody>
                  <a:tcPr/>
                </a:tc>
                <a:extLst>
                  <a:ext uri="{0D108BD9-81ED-4DB2-BD59-A6C34878D82A}">
                    <a16:rowId xmlns:a16="http://schemas.microsoft.com/office/drawing/2014/main" val="2780685952"/>
                  </a:ext>
                </a:extLst>
              </a:tr>
              <a:tr h="1117705">
                <a:tc>
                  <a:txBody>
                    <a:bodyPr/>
                    <a:lstStyle/>
                    <a:p>
                      <a:r>
                        <a:rPr lang="en-GB" dirty="0"/>
                        <a:t>Democracy</a:t>
                      </a:r>
                    </a:p>
                  </a:txBody>
                  <a:tcPr/>
                </a:tc>
                <a:tc>
                  <a:txBody>
                    <a:bodyPr/>
                    <a:lstStyle/>
                    <a:p>
                      <a:r>
                        <a:rPr lang="en-US" dirty="0"/>
                        <a:t>Learning a new language is a way to foster community and understanding between people of all political persuasions and nationalities. In ‘Pupil Voice', we interview and question to gather opinions of the children in relation to MFL. Outcomes are acted upon, where possible. </a:t>
                      </a:r>
                      <a:endParaRPr lang="en-GB" dirty="0"/>
                    </a:p>
                  </a:txBody>
                  <a:tcPr/>
                </a:tc>
                <a:extLst>
                  <a:ext uri="{0D108BD9-81ED-4DB2-BD59-A6C34878D82A}">
                    <a16:rowId xmlns:a16="http://schemas.microsoft.com/office/drawing/2014/main" val="41813143"/>
                  </a:ext>
                </a:extLst>
              </a:tr>
              <a:tr h="1375637">
                <a:tc>
                  <a:txBody>
                    <a:bodyPr/>
                    <a:lstStyle/>
                    <a:p>
                      <a:r>
                        <a:rPr lang="en-GB" dirty="0"/>
                        <a:t>Rule of Law</a:t>
                      </a:r>
                    </a:p>
                  </a:txBody>
                  <a:tcPr/>
                </a:tc>
                <a:tc>
                  <a:txBody>
                    <a:bodyPr/>
                    <a:lstStyle/>
                    <a:p>
                      <a:r>
                        <a:rPr lang="en-US" dirty="0"/>
                        <a:t>Everyone in school has to follow the rules, including the headteacher, the caretaker, reception, Year 6, School Council. Because we have the rule of law in our country this means everyone including the Queen, Members of Parliament, the police, have to follow the law as well as being there to make sure we keep the laws</a:t>
                      </a:r>
                      <a:endParaRPr lang="en-GB" dirty="0"/>
                    </a:p>
                  </a:txBody>
                  <a:tcPr/>
                </a:tc>
                <a:extLst>
                  <a:ext uri="{0D108BD9-81ED-4DB2-BD59-A6C34878D82A}">
                    <a16:rowId xmlns:a16="http://schemas.microsoft.com/office/drawing/2014/main" val="1183852740"/>
                  </a:ext>
                </a:extLst>
              </a:tr>
              <a:tr h="859773">
                <a:tc>
                  <a:txBody>
                    <a:bodyPr/>
                    <a:lstStyle/>
                    <a:p>
                      <a:r>
                        <a:rPr lang="en-GB" dirty="0"/>
                        <a:t>Individual Liberty</a:t>
                      </a:r>
                    </a:p>
                  </a:txBody>
                  <a:tcPr/>
                </a:tc>
                <a:tc>
                  <a:txBody>
                    <a:bodyPr/>
                    <a:lstStyle/>
                    <a:p>
                      <a:r>
                        <a:rPr lang="en-US" dirty="0"/>
                        <a:t>Within MFL lessons, pupils are encouraged to make choices, knowing that they are in a supportive and safe environment. Pupils are encouraged to express their opinions and individual views whilst respecting the views of others</a:t>
                      </a:r>
                      <a:endParaRPr lang="en-GB" dirty="0"/>
                    </a:p>
                  </a:txBody>
                  <a:tcPr/>
                </a:tc>
                <a:extLst>
                  <a:ext uri="{0D108BD9-81ED-4DB2-BD59-A6C34878D82A}">
                    <a16:rowId xmlns:a16="http://schemas.microsoft.com/office/drawing/2014/main" val="1648110374"/>
                  </a:ext>
                </a:extLst>
              </a:tr>
              <a:tr h="859773">
                <a:tc>
                  <a:txBody>
                    <a:bodyPr/>
                    <a:lstStyle/>
                    <a:p>
                      <a:r>
                        <a:rPr lang="en-GB" dirty="0"/>
                        <a:t>Mutual Respect</a:t>
                      </a:r>
                    </a:p>
                  </a:txBody>
                  <a:tcPr/>
                </a:tc>
                <a:tc>
                  <a:txBody>
                    <a:bodyPr/>
                    <a:lstStyle/>
                    <a:p>
                      <a:r>
                        <a:rPr lang="en-US" dirty="0"/>
                        <a:t>In MFL lessons, we aim to promote the core values of respect, resilience and reflection. Our goal is to increase pupils’ knowledge of the importance of mutual respect in school, our local community, nationally and across the world</a:t>
                      </a:r>
                      <a:endParaRPr lang="en-GB" dirty="0"/>
                    </a:p>
                  </a:txBody>
                  <a:tcPr/>
                </a:tc>
                <a:extLst>
                  <a:ext uri="{0D108BD9-81ED-4DB2-BD59-A6C34878D82A}">
                    <a16:rowId xmlns:a16="http://schemas.microsoft.com/office/drawing/2014/main" val="387348674"/>
                  </a:ext>
                </a:extLst>
              </a:tr>
              <a:tr h="1633569">
                <a:tc>
                  <a:txBody>
                    <a:bodyPr/>
                    <a:lstStyle/>
                    <a:p>
                      <a:r>
                        <a:rPr lang="en-GB" dirty="0"/>
                        <a:t>Tolerance of those with different faiths and beliefs</a:t>
                      </a:r>
                    </a:p>
                  </a:txBody>
                  <a:tcPr/>
                </a:tc>
                <a:tc>
                  <a:txBody>
                    <a:bodyPr/>
                    <a:lstStyle/>
                    <a:p>
                      <a:r>
                        <a:rPr lang="en-US" dirty="0"/>
                        <a:t>The study of MFL encourages an appreciation of different cultures and ways of life. Students will learn about different aspects of foreign cultures such as food, entertainment, music and traditions. Children will </a:t>
                      </a:r>
                      <a:r>
                        <a:rPr lang="en-US" dirty="0" err="1"/>
                        <a:t>realise</a:t>
                      </a:r>
                      <a:r>
                        <a:rPr lang="en-US" dirty="0"/>
                        <a:t> that the world is made of many people and nations, with its own language. Through engaging with a different culture, pupils will explore the richness of another country’s cultural heritage and will be able to compare another culture with their own</a:t>
                      </a:r>
                      <a:endParaRPr lang="en-GB" dirty="0"/>
                    </a:p>
                  </a:txBody>
                  <a:tcPr/>
                </a:tc>
                <a:extLst>
                  <a:ext uri="{0D108BD9-81ED-4DB2-BD59-A6C34878D82A}">
                    <a16:rowId xmlns:a16="http://schemas.microsoft.com/office/drawing/2014/main" val="2801227042"/>
                  </a:ext>
                </a:extLst>
              </a:tr>
            </a:tbl>
          </a:graphicData>
        </a:graphic>
      </p:graphicFrame>
    </p:spTree>
    <p:extLst>
      <p:ext uri="{BB962C8B-B14F-4D97-AF65-F5344CB8AC3E}">
        <p14:creationId xmlns:p14="http://schemas.microsoft.com/office/powerpoint/2010/main" val="73071897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TotalTime>
  <Words>297</Words>
  <Application>Microsoft Office PowerPoint</Application>
  <PresentationFormat>Widescreen</PresentationFormat>
  <Paragraphs>11</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Jennifer Daly</dc:creator>
  <cp:lastModifiedBy>Jennifer Daly</cp:lastModifiedBy>
  <cp:revision>2</cp:revision>
  <dcterms:created xsi:type="dcterms:W3CDTF">2025-09-29T12:37:30Z</dcterms:created>
  <dcterms:modified xsi:type="dcterms:W3CDTF">2025-09-29T12:41:50Z</dcterms:modified>
</cp:coreProperties>
</file>