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FF99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0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670B1-B62C-4F79-8C48-3DF15A8CA1D1}" type="datetimeFigureOut">
              <a:rPr lang="en-US" smtClean="0"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4028-358B-4465-BB85-42F27EA3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187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670B1-B62C-4F79-8C48-3DF15A8CA1D1}" type="datetimeFigureOut">
              <a:rPr lang="en-US" smtClean="0"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4028-358B-4465-BB85-42F27EA3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296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670B1-B62C-4F79-8C48-3DF15A8CA1D1}" type="datetimeFigureOut">
              <a:rPr lang="en-US" smtClean="0"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4028-358B-4465-BB85-42F27EA3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831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670B1-B62C-4F79-8C48-3DF15A8CA1D1}" type="datetimeFigureOut">
              <a:rPr lang="en-US" smtClean="0"/>
              <a:t>9/7/2022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4028-358B-4465-BB85-42F27EA3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306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670B1-B62C-4F79-8C48-3DF15A8CA1D1}" type="datetimeFigureOut">
              <a:rPr lang="en-US" smtClean="0"/>
              <a:t>9/7/2022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4028-358B-4465-BB85-42F27EA3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830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670B1-B62C-4F79-8C48-3DF15A8CA1D1}" type="datetimeFigureOut">
              <a:rPr lang="en-US" smtClean="0"/>
              <a:t>9/7/2022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4028-358B-4465-BB85-42F27EA3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129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670B1-B62C-4F79-8C48-3DF15A8CA1D1}" type="datetimeFigureOut">
              <a:rPr lang="en-US" smtClean="0"/>
              <a:t>9/7/2022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4028-358B-4465-BB85-42F27EA3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343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670B1-B62C-4F79-8C48-3DF15A8CA1D1}" type="datetimeFigureOut">
              <a:rPr lang="en-US" smtClean="0"/>
              <a:t>9/7/2022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4028-358B-4465-BB85-42F27EA3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05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670B1-B62C-4F79-8C48-3DF15A8CA1D1}" type="datetimeFigureOut">
              <a:rPr lang="en-US" smtClean="0"/>
              <a:t>9/7/2022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4028-358B-4465-BB85-42F27EA3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636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670B1-B62C-4F79-8C48-3DF15A8CA1D1}" type="datetimeFigureOut">
              <a:rPr lang="en-US" smtClean="0"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4028-358B-4465-BB85-42F27EA3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349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670B1-B62C-4F79-8C48-3DF15A8CA1D1}" type="datetimeFigureOut">
              <a:rPr lang="en-US" smtClean="0"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4028-358B-4465-BB85-42F27EA3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795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670B1-B62C-4F79-8C48-3DF15A8CA1D1}" type="datetimeFigureOut">
              <a:rPr lang="en-US" smtClean="0"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214028-358B-4465-BB85-42F27EA3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38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C8D0A38-DD25-4EA0-9CDF-E2E1F57908DC}"/>
              </a:ext>
            </a:extLst>
          </p:cNvPr>
          <p:cNvSpPr/>
          <p:nvPr/>
        </p:nvSpPr>
        <p:spPr>
          <a:xfrm>
            <a:off x="135385" y="134471"/>
            <a:ext cx="8873231" cy="6603679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as reception finish earlier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1EA294D-5C95-431E-A6CD-8051F789E697}"/>
              </a:ext>
            </a:extLst>
          </p:cNvPr>
          <p:cNvSpPr/>
          <p:nvPr/>
        </p:nvSpPr>
        <p:spPr>
          <a:xfrm>
            <a:off x="249685" y="233623"/>
            <a:ext cx="8639082" cy="6406874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as reception finish earlier</a:t>
            </a:r>
          </a:p>
        </p:txBody>
      </p:sp>
      <p:pic>
        <p:nvPicPr>
          <p:cNvPr id="8" name="Picture 7" descr="C:\Users\s56jdenton.UNITYTRUST\Desktop\Clarke Print Tree Logo.jpg">
            <a:extLst>
              <a:ext uri="{FF2B5EF4-FFF2-40B4-BE49-F238E27FC236}">
                <a16:creationId xmlns:a16="http://schemas.microsoft.com/office/drawing/2014/main" id="{3133D8E6-A6F6-483A-BB06-6C724B78AE4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632" y="287765"/>
            <a:ext cx="1136765" cy="11352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34C080F1-B5F0-45DA-BC1F-73A576B28C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471" y="1522146"/>
            <a:ext cx="5275615" cy="3566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CABD8751-219E-4EFF-BF34-2271625C1E85}"/>
              </a:ext>
            </a:extLst>
          </p:cNvPr>
          <p:cNvSpPr txBox="1"/>
          <p:nvPr/>
        </p:nvSpPr>
        <p:spPr>
          <a:xfrm>
            <a:off x="249685" y="1230806"/>
            <a:ext cx="8493188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5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" pitchFamily="50" charset="0"/>
              </a:rPr>
              <a:t> </a:t>
            </a:r>
            <a:r>
              <a:rPr lang="en-US" sz="6000" dirty="0">
                <a:solidFill>
                  <a:srgbClr val="FF0000"/>
                </a:solidFill>
                <a:latin typeface="Sassoon Primary" pitchFamily="50" charset="0"/>
              </a:rPr>
              <a:t>R</a:t>
            </a:r>
            <a:r>
              <a:rPr lang="en-US" sz="6000" dirty="0">
                <a:solidFill>
                  <a:srgbClr val="FFFF00"/>
                </a:solidFill>
                <a:latin typeface="Sassoon Primary" pitchFamily="50" charset="0"/>
              </a:rPr>
              <a:t>a</a:t>
            </a:r>
            <a:r>
              <a:rPr lang="en-US" sz="6000" dirty="0">
                <a:solidFill>
                  <a:srgbClr val="FF00FF"/>
                </a:solidFill>
                <a:latin typeface="Sassoon Primary" pitchFamily="50" charset="0"/>
              </a:rPr>
              <a:t>i</a:t>
            </a:r>
            <a:r>
              <a:rPr lang="en-US" sz="6000" dirty="0">
                <a:solidFill>
                  <a:srgbClr val="92D050"/>
                </a:solidFill>
                <a:latin typeface="Sassoon Primary" pitchFamily="50" charset="0"/>
              </a:rPr>
              <a:t>n</a:t>
            </a:r>
            <a:r>
              <a:rPr lang="en-US" sz="6000" dirty="0">
                <a:solidFill>
                  <a:srgbClr val="FFC000"/>
                </a:solidFill>
                <a:latin typeface="Sassoon Primary" pitchFamily="50" charset="0"/>
              </a:rPr>
              <a:t>b</a:t>
            </a:r>
            <a:r>
              <a:rPr lang="en-US" sz="6000" dirty="0">
                <a:solidFill>
                  <a:srgbClr val="7030A0"/>
                </a:solidFill>
                <a:latin typeface="Sassoon Primary" pitchFamily="50" charset="0"/>
              </a:rPr>
              <a:t>o</a:t>
            </a:r>
            <a:r>
              <a:rPr lang="en-US" sz="6000" dirty="0">
                <a:solidFill>
                  <a:srgbClr val="00B0F0"/>
                </a:solidFill>
                <a:latin typeface="Sassoon Primary" pitchFamily="50" charset="0"/>
              </a:rPr>
              <a:t>w</a:t>
            </a:r>
            <a:r>
              <a:rPr lang="en-US" sz="6000" dirty="0">
                <a:solidFill>
                  <a:srgbClr val="7030A0"/>
                </a:solidFill>
                <a:latin typeface="Sassoon Primary" pitchFamily="50" charset="0"/>
              </a:rPr>
              <a:t> Readers</a:t>
            </a:r>
          </a:p>
          <a:p>
            <a:pPr algn="ctr"/>
            <a:r>
              <a:rPr lang="en-US" sz="4050" dirty="0">
                <a:solidFill>
                  <a:srgbClr val="7030A0"/>
                </a:solidFill>
                <a:latin typeface="Sassoon Primary" pitchFamily="50" charset="0"/>
              </a:rPr>
              <a:t> </a:t>
            </a:r>
          </a:p>
          <a:p>
            <a:pPr algn="ctr"/>
            <a:r>
              <a:rPr lang="en-US" sz="4050" dirty="0">
                <a:latin typeface="Sassoon Primary" pitchFamily="50" charset="0"/>
              </a:rPr>
              <a:t>Don’t forget to read every day at home to earn your badges! </a:t>
            </a:r>
          </a:p>
          <a:p>
            <a:pPr algn="ctr"/>
            <a:endParaRPr lang="en-US" sz="4050" dirty="0">
              <a:solidFill>
                <a:srgbClr val="7030A0"/>
              </a:solidFill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91BEEFE-E1C4-4B5D-909A-01F0C4275E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9105" y="4306192"/>
            <a:ext cx="2185553" cy="217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2585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</TotalTime>
  <Words>25</Words>
  <Application>Microsoft Office PowerPoint</Application>
  <PresentationFormat>On-screen Show (4:3)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Primary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Eleanor Sherrington</dc:creator>
  <cp:lastModifiedBy>Eleanor Sherrington</cp:lastModifiedBy>
  <cp:revision>13</cp:revision>
  <dcterms:created xsi:type="dcterms:W3CDTF">2020-09-08T20:41:58Z</dcterms:created>
  <dcterms:modified xsi:type="dcterms:W3CDTF">2022-09-06T23:33:20Z</dcterms:modified>
</cp:coreProperties>
</file>